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2" r:id="rId3"/>
    <p:sldId id="279" r:id="rId4"/>
    <p:sldId id="280" r:id="rId5"/>
    <p:sldId id="281" r:id="rId6"/>
    <p:sldId id="282" r:id="rId7"/>
    <p:sldId id="288" r:id="rId8"/>
    <p:sldId id="283" r:id="rId9"/>
    <p:sldId id="284" r:id="rId10"/>
    <p:sldId id="285" r:id="rId11"/>
    <p:sldId id="286" r:id="rId12"/>
    <p:sldId id="287" r:id="rId13"/>
    <p:sldId id="271" r:id="rId14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0066"/>
    <a:srgbClr val="006260"/>
    <a:srgbClr val="EF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660"/>
  </p:normalViewPr>
  <p:slideViewPr>
    <p:cSldViewPr snapToGrid="0">
      <p:cViewPr varScale="1">
        <p:scale>
          <a:sx n="94" d="100"/>
          <a:sy n="94" d="100"/>
        </p:scale>
        <p:origin x="-39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09A9B-71B2-4D8D-AD24-DD0B25AFBF15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E9641-D4D8-40F3-8CF1-2813BF6915F5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92710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30BDD-BAC8-4768-8F09-62393B9592E6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891E-EC70-4F4B-8FDC-2DE196C287DA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879301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599C7-1838-4847-93D0-04F0C67BFE04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1BB0A-8329-4BA1-A81A-9D6A148E5383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75402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C123-240B-4F44-BC0C-7A3BFAB4D7BF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16FCF-F568-4047-8D27-37A954E76271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26012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F9AE0-B4C7-49DA-B8C1-AED5802DEFB6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1DD0-0239-499F-B085-9F0EBD552B4D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30089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6CF83-214C-4EB8-A14A-FE62A95B45B8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9837D-E030-4889-B473-22E387149446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99886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677F2-9478-42EB-BEB3-7B7A5B81E75C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DDB66-415C-43B0-A460-098A7AD9EB8B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04124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1BC77-B81C-419A-837F-D2D5BFA7B750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BB27C-922F-4F8A-ABE4-95612AAB323B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25958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7C515-91E8-4651-BEC6-5C7665B42BB5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57600-9EA8-479C-8BB5-53700B761D2F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81181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12C3B-E3A2-448C-B884-6BDAE364D6C5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787C6-660D-4C06-9C8C-D591C90A2CC6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83007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B563-9684-4781-BAFF-0535678D18E7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6BC8-86C3-48BE-816F-117D471F58FD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7920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BY" smtClean="0"/>
              <a:t>Образец заголовка</a:t>
            </a:r>
            <a:endParaRPr lang="en-US" altLang="ru-BY" smtClean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BY" smtClean="0"/>
              <a:t>Образец текста</a:t>
            </a:r>
          </a:p>
          <a:p>
            <a:pPr lvl="1"/>
            <a:r>
              <a:rPr lang="ru-RU" altLang="ru-BY" smtClean="0"/>
              <a:t>Второй уровень</a:t>
            </a:r>
          </a:p>
          <a:p>
            <a:pPr lvl="2"/>
            <a:r>
              <a:rPr lang="ru-RU" altLang="ru-BY" smtClean="0"/>
              <a:t>Третий уровень</a:t>
            </a:r>
          </a:p>
          <a:p>
            <a:pPr lvl="3"/>
            <a:r>
              <a:rPr lang="ru-RU" altLang="ru-BY" smtClean="0"/>
              <a:t>Четвертый уровень</a:t>
            </a:r>
          </a:p>
          <a:p>
            <a:pPr lvl="4"/>
            <a:r>
              <a:rPr lang="ru-RU" altLang="ru-BY" smtClean="0"/>
              <a:t>Пятый уровень</a:t>
            </a:r>
            <a:endParaRPr lang="en-US" altLang="ru-B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FFD81F-675C-4C05-A688-EA3D8ACE86BA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E70DF19-61BC-420B-9660-28FB350B778E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090743" y="780571"/>
            <a:ext cx="696251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pl-PL" altLang="ru-BY" sz="4000" b="1" dirty="0" smtClean="0">
                <a:latin typeface="Book Antiqua" pitchFamily="18" charset="0"/>
              </a:rPr>
              <a:t>25</a:t>
            </a:r>
            <a:r>
              <a:rPr lang="es-ES" altLang="ru-BY" sz="4000" b="1" smtClean="0">
                <a:latin typeface="Book Antiqua" pitchFamily="18" charset="0"/>
              </a:rPr>
              <a:t>. Contesta </a:t>
            </a:r>
            <a:r>
              <a:rPr lang="es-ES" altLang="ru-BY" sz="4000" b="1" dirty="0">
                <a:latin typeface="Book Antiqua" pitchFamily="18" charset="0"/>
              </a:rPr>
              <a:t>a las preguntas según el modelo. </a:t>
            </a:r>
            <a:r>
              <a:rPr lang="es-ES_tradnl" altLang="ru-BY" sz="4000" b="1" dirty="0" smtClean="0">
                <a:latin typeface="Book Antiqua" pitchFamily="18" charset="0"/>
              </a:rPr>
              <a:t>Tendrás </a:t>
            </a:r>
            <a:r>
              <a:rPr lang="pl-PL" altLang="ru-BY" sz="4000" b="1" dirty="0" smtClean="0">
                <a:latin typeface="Book Antiqua" pitchFamily="18" charset="0"/>
              </a:rPr>
              <a:t/>
            </a:r>
            <a:br>
              <a:rPr lang="pl-PL" altLang="ru-BY" sz="4000" b="1" dirty="0" smtClean="0">
                <a:latin typeface="Book Antiqua" pitchFamily="18" charset="0"/>
              </a:rPr>
            </a:br>
            <a:r>
              <a:rPr lang="es-ES_tradnl" altLang="ru-BY" sz="4000" b="1" dirty="0" smtClean="0">
                <a:latin typeface="Book Antiqua" pitchFamily="18" charset="0"/>
              </a:rPr>
              <a:t>1</a:t>
            </a:r>
            <a:r>
              <a:rPr lang="pl-PL" altLang="ru-BY" sz="4000" b="1" dirty="0" smtClean="0">
                <a:latin typeface="Book Antiqua" pitchFamily="18" charset="0"/>
              </a:rPr>
              <a:t>0</a:t>
            </a:r>
            <a:r>
              <a:rPr lang="es-ES_tradnl" altLang="ru-BY" sz="4000" b="1" dirty="0" smtClean="0">
                <a:latin typeface="Book Antiqua" pitchFamily="18" charset="0"/>
              </a:rPr>
              <a:t> segundos para hacerlo. Después  verás la respuesta correcta. Un reloj marcará el tiempo.</a:t>
            </a:r>
            <a:endParaRPr lang="es-ES_tradnl" altLang="ru-BY" sz="40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8. ¿Pasaréis por Sevilla?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7932" y="560388"/>
            <a:ext cx="25047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Quizá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pasemos por Sevilla.</a:t>
            </a:r>
            <a:endParaRPr lang="es-ES" altLang="ru-BY" sz="3800" b="1" dirty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35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9. ¿Le escribirás una carta?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7932" y="560388"/>
            <a:ext cx="25047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Quizá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le escribamos </a:t>
            </a:r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una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carta.</a:t>
            </a:r>
            <a:endParaRPr lang="es-ES" altLang="ru-BY" sz="3800" b="1" dirty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15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10. ¿Se curará el enfermo?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7932" y="560388"/>
            <a:ext cx="25047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Quizá el enfermo se cure. </a:t>
            </a:r>
            <a:endParaRPr lang="es-ES" altLang="ru-BY" sz="3800" b="1" dirty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1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54088" y="1706563"/>
            <a:ext cx="7235825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s-ES" altLang="ru-BY" sz="4400" b="1" dirty="0">
                <a:solidFill>
                  <a:srgbClr val="0000CC"/>
                </a:solidFill>
                <a:latin typeface="Book Antiqua" pitchFamily="18" charset="0"/>
              </a:rPr>
              <a:t>Por ahora es todo</a:t>
            </a:r>
            <a:r>
              <a:rPr lang="es-ES_tradnl" altLang="ru-BY" sz="4400" b="1" dirty="0">
                <a:solidFill>
                  <a:srgbClr val="0000CC"/>
                </a:solidFill>
                <a:latin typeface="Book Antiqua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9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7.40741E-7 L 0 -0.07222 " pathEditMode="relative" rAng="0" ptsTypes="AA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308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_tradnl" altLang="ru-BY" sz="4000" b="1" i="1" dirty="0" smtClean="0">
                <a:solidFill>
                  <a:srgbClr val="660066"/>
                </a:solidFill>
                <a:latin typeface="Book Antiqua" pitchFamily="18" charset="0"/>
              </a:rPr>
              <a:t>Modelo:</a:t>
            </a:r>
          </a:p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¿Beberán Uds. un poco de zumo?</a:t>
            </a:r>
            <a:endParaRPr lang="es-ES_tradnl" altLang="ru-BY" sz="4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8356" y="560814"/>
            <a:ext cx="2503863" cy="251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1883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Quizá bebamos un poco de zumo.</a:t>
            </a:r>
            <a:endParaRPr lang="es-ES" altLang="ru-BY" sz="3800" b="1" dirty="0" smtClean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1. ¿Compraréis el cuadro?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7932" y="560388"/>
            <a:ext cx="25047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pl-PL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Quiz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á compremos el cuadro.</a:t>
            </a:r>
            <a:endParaRPr lang="es-ES" altLang="ru-BY" sz="3800" b="1" dirty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2. ¿Alquilará Ud. un apartamento? 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7932" y="560388"/>
            <a:ext cx="25047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Quizá alquilemos un apartamento.</a:t>
            </a:r>
            <a:endParaRPr lang="es-ES" altLang="ru-BY" sz="3800" b="1" dirty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3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3. ¿Comerán Uds. hoy en un restaurante?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7932" y="560388"/>
            <a:ext cx="25047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Quizá comamos hoy </a:t>
            </a:r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en un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restaurante.</a:t>
            </a:r>
            <a:endParaRPr lang="es-ES" altLang="ru-BY" sz="3800" b="1" dirty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07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4. ¿Os quedaréis hoy en casa?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7932" y="560388"/>
            <a:ext cx="25047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Quizá hoy nos quedemos en casa.</a:t>
            </a:r>
            <a:endParaRPr lang="es-ES" altLang="ru-BY" sz="3800" b="1" dirty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76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5. ¿Nos llamará él por teléfono?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7932" y="560388"/>
            <a:ext cx="25047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Quizá nos llame </a:t>
            </a:r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él por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teléfono.</a:t>
            </a:r>
            <a:endParaRPr lang="es-ES" altLang="ru-BY" sz="3800" b="1" dirty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68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6. ¿Abrirán hoy las tiendas?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7932" y="560388"/>
            <a:ext cx="25047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Quizá las tiendas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 abran hoy.</a:t>
            </a:r>
            <a:endParaRPr lang="es-ES" altLang="ru-BY" sz="3800" b="1" dirty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68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7. ¿Esperarán Uds. a Pedro?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7932" y="560388"/>
            <a:ext cx="25047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Quizá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esperemos </a:t>
            </a:r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a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Pedro.</a:t>
            </a:r>
            <a:endParaRPr lang="es-ES" altLang="ru-BY" sz="3800" b="1" dirty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99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179</Words>
  <Application>Microsoft Office PowerPoint</Application>
  <PresentationFormat>Экран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Olga</cp:lastModifiedBy>
  <cp:revision>135</cp:revision>
  <dcterms:created xsi:type="dcterms:W3CDTF">2019-12-09T22:25:47Z</dcterms:created>
  <dcterms:modified xsi:type="dcterms:W3CDTF">2021-01-15T23:30:25Z</dcterms:modified>
</cp:coreProperties>
</file>